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781" r:id="rId2"/>
    <p:sldId id="1811" r:id="rId3"/>
    <p:sldId id="1812" r:id="rId4"/>
    <p:sldId id="1813" r:id="rId5"/>
    <p:sldId id="1814" r:id="rId6"/>
    <p:sldId id="181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062" y="2541996"/>
            <a:ext cx="8706118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452. VANTUNG KHUAPIPA TATE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Children of Heavenly King </a:t>
            </a:r>
          </a:p>
          <a:p>
            <a:r>
              <a:rPr lang="en-US" sz="1500" dirty="0"/>
              <a:t>Isa. 51:11</a:t>
            </a:r>
          </a:p>
          <a:p>
            <a:r>
              <a:rPr lang="en-US" sz="1500" dirty="0"/>
              <a:t>John </a:t>
            </a:r>
            <a:r>
              <a:rPr lang="en-US" sz="1500" dirty="0" err="1"/>
              <a:t>Cennick</a:t>
            </a:r>
            <a:r>
              <a:rPr lang="en-US" sz="1500" dirty="0"/>
              <a:t>, 1718-1755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00352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aw;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van pi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aw.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55617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aw,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79428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un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aw.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86151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u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un;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00082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65893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189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452. VANTUNG KHUAPIPA TATE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2018-12-15T07:30:19Z</dcterms:modified>
</cp:coreProperties>
</file>